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6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460" y="12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D540-B8F6-4DE3-ADEC-485E1CB678EB}" type="datetimeFigureOut">
              <a:rPr lang="en-US" smtClean="0"/>
              <a:pPr/>
              <a:t>12/27/2024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808C3-9AF2-452B-8D2B-E890B04447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586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D540-B8F6-4DE3-ADEC-485E1CB678EB}" type="datetimeFigureOut">
              <a:rPr lang="en-US" smtClean="0"/>
              <a:pPr/>
              <a:t>12/27/2024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808C3-9AF2-452B-8D2B-E890B04447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981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D540-B8F6-4DE3-ADEC-485E1CB678EB}" type="datetimeFigureOut">
              <a:rPr lang="en-US" smtClean="0"/>
              <a:pPr/>
              <a:t>12/27/2024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808C3-9AF2-452B-8D2B-E890B04447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420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D540-B8F6-4DE3-ADEC-485E1CB678EB}" type="datetimeFigureOut">
              <a:rPr lang="en-US" smtClean="0"/>
              <a:pPr/>
              <a:t>12/27/2024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808C3-9AF2-452B-8D2B-E890B04447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46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D540-B8F6-4DE3-ADEC-485E1CB678EB}" type="datetimeFigureOut">
              <a:rPr lang="en-US" smtClean="0"/>
              <a:pPr/>
              <a:t>12/27/2024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808C3-9AF2-452B-8D2B-E890B04447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44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D540-B8F6-4DE3-ADEC-485E1CB678EB}" type="datetimeFigureOut">
              <a:rPr lang="en-US" smtClean="0"/>
              <a:pPr/>
              <a:t>12/27/2024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808C3-9AF2-452B-8D2B-E890B04447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12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D540-B8F6-4DE3-ADEC-485E1CB678EB}" type="datetimeFigureOut">
              <a:rPr lang="en-US" smtClean="0"/>
              <a:pPr/>
              <a:t>12/27/2024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808C3-9AF2-452B-8D2B-E890B04447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8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D540-B8F6-4DE3-ADEC-485E1CB678EB}" type="datetimeFigureOut">
              <a:rPr lang="en-US" smtClean="0"/>
              <a:pPr/>
              <a:t>12/27/2024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808C3-9AF2-452B-8D2B-E890B04447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014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D540-B8F6-4DE3-ADEC-485E1CB678EB}" type="datetimeFigureOut">
              <a:rPr lang="en-US" smtClean="0"/>
              <a:pPr/>
              <a:t>12/27/2024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808C3-9AF2-452B-8D2B-E890B04447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006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D540-B8F6-4DE3-ADEC-485E1CB678EB}" type="datetimeFigureOut">
              <a:rPr lang="en-US" smtClean="0"/>
              <a:pPr/>
              <a:t>12/27/2024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808C3-9AF2-452B-8D2B-E890B04447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951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D540-B8F6-4DE3-ADEC-485E1CB678EB}" type="datetimeFigureOut">
              <a:rPr lang="en-US" smtClean="0"/>
              <a:pPr/>
              <a:t>12/27/2024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808C3-9AF2-452B-8D2B-E890B04447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530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D540-B8F6-4DE3-ADEC-485E1CB678EB}" type="datetimeFigureOut">
              <a:rPr lang="en-US" smtClean="0"/>
              <a:pPr/>
              <a:t>12/27/2024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808C3-9AF2-452B-8D2B-E890B04447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9042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4202FED-E059-1E41-02FD-EA891F468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58" t="7527" r="28630" b="21684"/>
          <a:stretch/>
        </p:blipFill>
        <p:spPr>
          <a:xfrm>
            <a:off x="308610" y="-13563600"/>
            <a:ext cx="6545580" cy="81819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 descr="Obituary image of Wilma Ruth  Ray">
            <a:extLst>
              <a:ext uri="{FF2B5EF4-FFF2-40B4-BE49-F238E27FC236}">
                <a16:creationId xmlns:a16="http://schemas.microsoft.com/office/drawing/2014/main" id="{4612FE0A-ED72-0D45-04DD-D61D96D416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3422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Sorrells1</dc:creator>
  <cp:lastModifiedBy>Donny Adkinson</cp:lastModifiedBy>
  <cp:revision>29</cp:revision>
  <dcterms:created xsi:type="dcterms:W3CDTF">2015-11-12T19:22:19Z</dcterms:created>
  <dcterms:modified xsi:type="dcterms:W3CDTF">2024-12-27T18:20:39Z</dcterms:modified>
</cp:coreProperties>
</file>